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363" r:id="rId2"/>
    <p:sldId id="389" r:id="rId3"/>
    <p:sldId id="390" r:id="rId4"/>
    <p:sldId id="391" r:id="rId5"/>
    <p:sldId id="392" r:id="rId6"/>
    <p:sldId id="393" r:id="rId7"/>
    <p:sldId id="394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8F9C28-2654-0822-60A7-6DAC1EFD58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C5B8E4-4DF7-4362-6DE6-7FCD199D5C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5/29/2022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0A23F8-F4A3-E092-7478-79A232D24F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85D95-91D6-CAEE-D36F-8E1A34D89C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C5BF83A-6B58-44C3-ACF1-AE0D21D65525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09212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(25)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5/29/2022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3B25F30-58C9-4D26-AD37-C88EF1C20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9365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2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38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0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1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5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6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1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6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3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7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4278CE4F-E96F-488B-9029-6CCE2A5DB31A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BCEB7-FD9F-4D7A-8554-9C154DC31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9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055B-2274-4A92-8D1F-48BC6037E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665" y="97088"/>
            <a:ext cx="7889959" cy="2377574"/>
          </a:xfrm>
        </p:spPr>
        <p:txBody>
          <a:bodyPr anchor="ctr">
            <a:spAutoFit/>
          </a:bodyPr>
          <a:lstStyle/>
          <a:p>
            <a:pPr algn="r"/>
            <a:r>
              <a:rPr lang="en-US" sz="4950" b="1" cap="small" dirty="0"/>
              <a:t>The Character of the Person Who Dwells with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00D710-AA94-49B7-BCBC-8C811558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2551" y="3723809"/>
            <a:ext cx="3285180" cy="715581"/>
          </a:xfrm>
        </p:spPr>
        <p:txBody>
          <a:bodyPr anchor="ctr">
            <a:spAutoFit/>
          </a:bodyPr>
          <a:lstStyle/>
          <a:p>
            <a:r>
              <a:rPr lang="en-US" sz="4050" b="1" dirty="0"/>
              <a:t>Psalm 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EB07A-9F7A-4953-9813-C23712CEA47A}"/>
              </a:ext>
            </a:extLst>
          </p:cNvPr>
          <p:cNvSpPr txBox="1"/>
          <p:nvPr/>
        </p:nvSpPr>
        <p:spPr>
          <a:xfrm>
            <a:off x="1918707" y="5028089"/>
            <a:ext cx="530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Lesson 2: Psalms of Guidance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D9DE-4C8B-49FE-AFFF-6CD00CF51660}"/>
              </a:ext>
            </a:extLst>
          </p:cNvPr>
          <p:cNvSpPr txBox="1"/>
          <p:nvPr/>
        </p:nvSpPr>
        <p:spPr>
          <a:xfrm>
            <a:off x="3195661" y="6039894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29, 2022</a:t>
            </a:r>
          </a:p>
        </p:txBody>
      </p:sp>
    </p:spTree>
    <p:extLst>
      <p:ext uri="{BB962C8B-B14F-4D97-AF65-F5344CB8AC3E}">
        <p14:creationId xmlns:p14="http://schemas.microsoft.com/office/powerpoint/2010/main" val="278278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sp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1926597"/>
            <a:ext cx="9001498" cy="4893647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Psalms 15:1, </a:t>
            </a:r>
            <a:r>
              <a:rPr lang="en-US" sz="3600" i="1" dirty="0"/>
              <a:t>“Jehovah, who shall sojourn in thy tabernacle? Who shall dwell in thy holy hill?”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Character of integrity and holiness.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 Question asked. 15:1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 Only certain people will dwell in that place with Him (Psalms 61:4; Revelation 21:3; 7:15; John 14:2-3, 23).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Question answered. 15:2-5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294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0" y="278632"/>
            <a:ext cx="6457950" cy="1249106"/>
          </a:xfrm>
        </p:spPr>
        <p:txBody>
          <a:bodyPr>
            <a:normAutofit/>
          </a:bodyPr>
          <a:lstStyle/>
          <a:p>
            <a:r>
              <a:rPr lang="en-US" sz="4050" b="1" dirty="0"/>
              <a:t>The Righteous person</a:t>
            </a:r>
            <a:br>
              <a:rPr lang="en-US" b="1" dirty="0"/>
            </a:br>
            <a:r>
              <a:rPr lang="en-US" sz="3300" b="1" dirty="0"/>
              <a:t>Psalm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534" y="2171700"/>
            <a:ext cx="7668077" cy="4196020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1350"/>
              </a:spcBef>
              <a:buNone/>
            </a:pPr>
            <a:r>
              <a:rPr lang="en-US" sz="2000" dirty="0"/>
              <a:t>Psalms 15:2-5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1350"/>
              </a:spcBef>
              <a:buNone/>
            </a:pPr>
            <a:r>
              <a:rPr lang="en-US" sz="20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64381E6-AB30-4099-9986-900C1C937AA5}"/>
              </a:ext>
            </a:extLst>
          </p:cNvPr>
          <p:cNvSpPr/>
          <p:nvPr/>
        </p:nvSpPr>
        <p:spPr>
          <a:xfrm>
            <a:off x="46057" y="2667000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6A844AE-F566-408A-B6CF-585E434627CA}"/>
              </a:ext>
            </a:extLst>
          </p:cNvPr>
          <p:cNvSpPr/>
          <p:nvPr/>
        </p:nvSpPr>
        <p:spPr>
          <a:xfrm>
            <a:off x="46057" y="4405883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</p:spTree>
    <p:extLst>
      <p:ext uri="{BB962C8B-B14F-4D97-AF65-F5344CB8AC3E}">
        <p14:creationId xmlns:p14="http://schemas.microsoft.com/office/powerpoint/2010/main" val="79534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5596-8810-44DF-B0DA-26B99D9C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2866442"/>
            <a:ext cx="9001498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b="1" dirty="0"/>
              <a:t>Walks uprightly </a:t>
            </a:r>
            <a:r>
              <a:rPr lang="en-US" sz="2800" dirty="0"/>
              <a:t>(2)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Anyone who claims to abide in the Lord </a:t>
            </a:r>
            <a:r>
              <a:rPr lang="en-US" sz="2800" i="1" dirty="0"/>
              <a:t>“ought … to walk even as he walked”</a:t>
            </a:r>
            <a:br>
              <a:rPr lang="en-US" sz="2800" i="1" dirty="0"/>
            </a:br>
            <a:r>
              <a:rPr lang="en-US" sz="2800" dirty="0"/>
              <a:t>(1 John 2:6),</a:t>
            </a:r>
            <a:r>
              <a:rPr lang="en-US" sz="2800" i="1" dirty="0"/>
              <a:t> </a:t>
            </a:r>
            <a:r>
              <a:rPr lang="en-US" sz="2800" dirty="0"/>
              <a:t>without blemish</a:t>
            </a:r>
            <a:br>
              <a:rPr lang="en-US" sz="2800" dirty="0"/>
            </a:br>
            <a:r>
              <a:rPr lang="en-US" sz="2800" dirty="0"/>
              <a:t>(1 Peter 2:21-23; 1:19).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Walks in God’s truth. Psalms 26:3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Guided by God’s wisdom. </a:t>
            </a:r>
            <a:br>
              <a:rPr lang="en-US" sz="2800" dirty="0"/>
            </a:br>
            <a:r>
              <a:rPr lang="en-US" sz="2800" dirty="0"/>
              <a:t>Psalms 1:1-2; Proverbs 2:1-15; 4:5-9; Colossians 2:3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3182E3-F721-4FBC-A713-C74806A8A290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 15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10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1" y="2716913"/>
            <a:ext cx="9001498" cy="415498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 </a:t>
            </a:r>
            <a:r>
              <a:rPr lang="en-US" sz="2200" b="1" dirty="0"/>
              <a:t>Works righteousness </a:t>
            </a:r>
            <a:r>
              <a:rPr lang="en-US" sz="2200" dirty="0"/>
              <a:t>(2); </a:t>
            </a:r>
            <a:br>
              <a:rPr lang="en-US" sz="2200" dirty="0"/>
            </a:br>
            <a:r>
              <a:rPr lang="en-US" sz="2200" dirty="0"/>
              <a:t>Psalms 119:172; 1 Timothy 6:11; 2 Timothy 2:22;</a:t>
            </a:r>
            <a:br>
              <a:rPr lang="en-US" sz="2200" dirty="0"/>
            </a:br>
            <a:r>
              <a:rPr lang="en-US" sz="2200" dirty="0"/>
              <a:t>3:16-17</a:t>
            </a:r>
          </a:p>
          <a:p>
            <a:pPr marL="519113" lvl="1">
              <a:spcBef>
                <a:spcPts val="0"/>
              </a:spcBef>
            </a:pPr>
            <a:r>
              <a:rPr lang="en-US" sz="2200" dirty="0"/>
              <a:t> Sincere intent. Hebrews 13:18</a:t>
            </a:r>
          </a:p>
          <a:p>
            <a:pPr marL="519113" lvl="1">
              <a:spcBef>
                <a:spcPts val="0"/>
              </a:spcBef>
            </a:pPr>
            <a:r>
              <a:rPr lang="en-US" sz="2200" dirty="0"/>
              <a:t> Not hypocritical. Isaiah 33:14-16</a:t>
            </a:r>
          </a:p>
          <a:p>
            <a:pPr marL="519113" lvl="1">
              <a:spcBef>
                <a:spcPts val="0"/>
              </a:spcBef>
            </a:pPr>
            <a:r>
              <a:rPr lang="en-US" sz="2200" dirty="0"/>
              <a:t>cf. the character of Cornelius. Acts 10:1-3, 22, 34ff</a:t>
            </a:r>
          </a:p>
          <a:p>
            <a:pPr marL="519113" lvl="1">
              <a:spcBef>
                <a:spcPts val="0"/>
              </a:spcBef>
            </a:pPr>
            <a:r>
              <a:rPr lang="en-US" sz="2200" dirty="0"/>
              <a:t>1 John 2:29, </a:t>
            </a:r>
            <a:r>
              <a:rPr lang="en-US" sz="2200" i="1" dirty="0"/>
              <a:t>“If ye know that he is righteous, ye know that every one also that doeth righteousness is begotten of him.”</a:t>
            </a:r>
          </a:p>
          <a:p>
            <a:pPr marL="519113" lvl="1">
              <a:spcBef>
                <a:spcPts val="0"/>
              </a:spcBef>
            </a:pPr>
            <a:r>
              <a:rPr lang="en-US" sz="2200" dirty="0"/>
              <a:t>1 John 3:10, </a:t>
            </a:r>
            <a:r>
              <a:rPr lang="en-US" sz="2200" i="1" dirty="0"/>
              <a:t>“In this the children of God are manifest, and the children of the devil: whosoever doeth not righteousness is not of God …”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030BEF1-A176-4DDE-91B2-3F63D9144BDD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 15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17DC961-CC61-41A8-9941-F88EDB8C6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109178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2" y="2754621"/>
            <a:ext cx="8811577" cy="397031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b="1" dirty="0"/>
              <a:t>Speaks truth in his heart </a:t>
            </a:r>
            <a:r>
              <a:rPr lang="en-US" sz="2800" dirty="0"/>
              <a:t>(2)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Consistent character. Psalms 101:6-7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Thoughts translate into character.</a:t>
            </a:r>
            <a:br>
              <a:rPr lang="en-US" sz="2800" dirty="0"/>
            </a:br>
            <a:r>
              <a:rPr lang="en-US" sz="2800" dirty="0"/>
              <a:t>Philippians 4:8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Matthew 12:34, </a:t>
            </a:r>
            <a:r>
              <a:rPr lang="en-US" sz="2800" i="1" dirty="0"/>
              <a:t>“Ye offspring of vipers, how can ye, being evil, speak good things? for out of the abundance of the heart the mouth speaketh.”</a:t>
            </a:r>
            <a:r>
              <a:rPr lang="en-US" sz="2800" dirty="0"/>
              <a:t> (cf. Matthew 23:26)</a:t>
            </a:r>
          </a:p>
          <a:p>
            <a:pPr marL="631825" lvl="1" indent="-373063">
              <a:spcBef>
                <a:spcPts val="0"/>
              </a:spcBef>
            </a:pPr>
            <a:r>
              <a:rPr lang="en-US" sz="2800" dirty="0"/>
              <a:t>Ephesians 4:25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9C9F237-DC40-4EAE-85A8-06F0FED6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25" y="1536070"/>
            <a:ext cx="6457950" cy="1292662"/>
          </a:xfrm>
        </p:spPr>
        <p:txBody>
          <a:bodyPr>
            <a:spAutoFit/>
          </a:bodyPr>
          <a:lstStyle/>
          <a:p>
            <a:r>
              <a:rPr lang="en-US" sz="4500" b="1" dirty="0"/>
              <a:t>Stated Positively</a:t>
            </a:r>
            <a:br>
              <a:rPr lang="en-US" b="1" dirty="0"/>
            </a:br>
            <a:r>
              <a:rPr lang="en-US" sz="3300" b="1" dirty="0"/>
              <a:t>Psalms 15:2, 4</a:t>
            </a:r>
            <a:r>
              <a:rPr lang="en-US" sz="1600" dirty="0"/>
              <a:t> </a:t>
            </a:r>
            <a:endParaRPr lang="en-US" sz="3300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D77AC8-835F-4EC6-B357-228DBDBF734E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 15</a:t>
            </a:r>
          </a:p>
        </p:txBody>
      </p:sp>
    </p:spTree>
    <p:extLst>
      <p:ext uri="{BB962C8B-B14F-4D97-AF65-F5344CB8AC3E}">
        <p14:creationId xmlns:p14="http://schemas.microsoft.com/office/powerpoint/2010/main" val="82839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04346-8BBA-4292-B69C-706976585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785" y="2219325"/>
            <a:ext cx="7672240" cy="4524315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Psalms 15:2-5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2 He that walketh uprightly, and worketh righteousness, and speaketh truth in his heart;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3 He that slandereth not with his tongue, nor doeth evil to his friend, nor taketh up a reproach against his neighbor;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4 In whose eyes a reprobate is despised, but who honoreth them that fear Jehovah; He that sweareth to his own hurt, and changeth not;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/>
              <a:t>5 He that putteth not out his money to interest, nor taketh reward against the innocent. He that doeth these things shall never be moved.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B60426-1C9D-41F1-BB73-CEB93E702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5349" y="5680971"/>
            <a:ext cx="2057400" cy="273844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BA7AC7D-4A72-458E-895A-5EB410383691}"/>
              </a:ext>
            </a:extLst>
          </p:cNvPr>
          <p:cNvSpPr/>
          <p:nvPr/>
        </p:nvSpPr>
        <p:spPr>
          <a:xfrm>
            <a:off x="121865" y="4387144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BF92C13-AC47-4F19-94E8-CEAED8B66464}"/>
              </a:ext>
            </a:extLst>
          </p:cNvPr>
          <p:cNvSpPr/>
          <p:nvPr/>
        </p:nvSpPr>
        <p:spPr>
          <a:xfrm>
            <a:off x="83765" y="2535022"/>
            <a:ext cx="1235583" cy="532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Positive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9E8EC9-365A-4EC1-8E8D-79BD64EB0D5A}"/>
              </a:ext>
            </a:extLst>
          </p:cNvPr>
          <p:cNvSpPr txBox="1">
            <a:spLocks/>
          </p:cNvSpPr>
          <p:nvPr/>
        </p:nvSpPr>
        <p:spPr bwMode="auto">
          <a:xfrm>
            <a:off x="1428750" y="278632"/>
            <a:ext cx="6457950" cy="124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5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Righteous person</a:t>
            </a:r>
            <a:b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Psalm 15</a:t>
            </a:r>
          </a:p>
        </p:txBody>
      </p:sp>
    </p:spTree>
    <p:extLst>
      <p:ext uri="{BB962C8B-B14F-4D97-AF65-F5344CB8AC3E}">
        <p14:creationId xmlns:p14="http://schemas.microsoft.com/office/powerpoint/2010/main" val="338479261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580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Theme12</vt:lpstr>
      <vt:lpstr>The Character of the Person Who Dwells with the Lord</vt:lpstr>
      <vt:lpstr>The Righteous person Psalm 15</vt:lpstr>
      <vt:lpstr>The Righteous person Psalm 15</vt:lpstr>
      <vt:lpstr>Stated Positively Psalms 15:2, 4 </vt:lpstr>
      <vt:lpstr>Stated Positively Psalms 15:2, 4 </vt:lpstr>
      <vt:lpstr>Stated Positively Psalms 15:2, 4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 of the Person Who Dwells with the Lord</dc:title>
  <dc:creator>mgalloway2715@gmail.com</dc:creator>
  <cp:lastModifiedBy>Richard Lidh</cp:lastModifiedBy>
  <cp:revision>10</cp:revision>
  <cp:lastPrinted>2022-05-30T19:21:30Z</cp:lastPrinted>
  <dcterms:created xsi:type="dcterms:W3CDTF">2022-05-29T12:59:00Z</dcterms:created>
  <dcterms:modified xsi:type="dcterms:W3CDTF">2022-05-30T19:21:33Z</dcterms:modified>
</cp:coreProperties>
</file>